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5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-Law, the original. Bell System, 1950s US</a:t>
            </a:r>
            <a:r>
              <a:rPr lang="en-US" baseline="0" dirty="0" smtClean="0">
                <a:sym typeface="Symbol" panose="05050102010706020507" pitchFamily="18" charset="2"/>
              </a:rPr>
              <a:t> Digital Telephony.</a:t>
            </a:r>
            <a:endParaRPr lang="en-US" dirty="0" smtClean="0"/>
          </a:p>
          <a:p>
            <a:r>
              <a:rPr lang="en-US" dirty="0" smtClean="0"/>
              <a:t>A-Law, later and simpler,</a:t>
            </a:r>
            <a:r>
              <a:rPr lang="en-US" baseline="0" dirty="0" smtClean="0"/>
              <a:t> International Telephone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actually </a:t>
            </a:r>
            <a:r>
              <a:rPr lang="en-US" dirty="0" err="1" smtClean="0"/>
              <a:t>dBA</a:t>
            </a:r>
            <a:r>
              <a:rPr lang="en-US" dirty="0" smtClean="0"/>
              <a:t> readings, pass the sound through ab A-weighted</a:t>
            </a:r>
            <a:r>
              <a:rPr lang="en-US" baseline="0" dirty="0" smtClean="0"/>
              <a:t> filter before measuring to simulate the performance of an average, good, human ear vs frequency at high sound levels.</a:t>
            </a:r>
          </a:p>
          <a:p>
            <a:r>
              <a:rPr lang="en-US" baseline="0" dirty="0" err="1" smtClean="0"/>
              <a:t>dBC</a:t>
            </a:r>
            <a:r>
              <a:rPr lang="en-US" baseline="0" dirty="0" smtClean="0"/>
              <a:t> readings match the performance of a human ear at the threshold of hearing.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PCM is credited to Bernard Oliver and Claude Shannon (patent 2 801 281, 1946)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9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5BA-1DF4-4D7F-BF92-FFEA3ADBB2C3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8463-48C6-42D2-ADF4-5E8D2F032C4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A80F-8C52-4685-93E2-D018B100B4B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276C-5C97-468B-ACCE-B9E56008C6C5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DEF-3557-4D2C-818B-4BCE9C154E90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24E-ED59-4ABF-AFDB-49718289CC41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C95D-71CC-4D57-A297-80DCB689FA1F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988B-B7A0-4592-83C0-A399BE70BE54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5681-88B3-46B2-A53E-006A6823DB5B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6B1-D3DF-4581-B98D-5CCAF0243EC3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E793-ED19-4399-864D-74CDC238933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Part 2</a:t>
            </a:r>
          </a:p>
          <a:p>
            <a:r>
              <a:rPr lang="en-US" sz="5400" dirty="0" smtClean="0"/>
              <a:t>Digital Baseband Communication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Logarithmic </a:t>
            </a:r>
            <a:r>
              <a:rPr lang="en-US" dirty="0" smtClean="0"/>
              <a:t>Units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553" y="1001713"/>
            <a:ext cx="7408894" cy="5175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Logarithmic </a:t>
            </a:r>
            <a:r>
              <a:rPr lang="en-US" dirty="0" smtClean="0"/>
              <a:t>Units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03" y="979488"/>
            <a:ext cx="9657994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Audio Volume (Sound Pressure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087" y="990600"/>
            <a:ext cx="8629825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PCM in the Bell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3625" y="979488"/>
            <a:ext cx="9284749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Analog vs. Digital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058"/>
            <a:ext cx="10515600" cy="3080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Analog communication (baseband and modulated) is subject to </a:t>
            </a:r>
            <a:r>
              <a:rPr lang="en-US" dirty="0" smtClean="0"/>
              <a:t>noise.</a:t>
            </a:r>
            <a:endParaRPr lang="en-US" dirty="0"/>
          </a:p>
          <a:p>
            <a:r>
              <a:rPr lang="en-US" dirty="0" smtClean="0"/>
              <a:t>Pulse </a:t>
            </a:r>
            <a:r>
              <a:rPr lang="en-US" dirty="0"/>
              <a:t>modulations (PAM, PWM, PPM) represent analog signals by</a:t>
            </a:r>
            <a:br>
              <a:rPr lang="en-US" dirty="0"/>
            </a:br>
            <a:r>
              <a:rPr lang="en-US" dirty="0"/>
              <a:t>analog variations in pulses and are also </a:t>
            </a:r>
            <a:r>
              <a:rPr lang="en-US" dirty="0" smtClean="0"/>
              <a:t>subject </a:t>
            </a:r>
            <a:r>
              <a:rPr lang="en-US" dirty="0"/>
              <a:t>to </a:t>
            </a:r>
            <a:r>
              <a:rPr lang="en-US" dirty="0" smtClean="0"/>
              <a:t>noise.</a:t>
            </a:r>
            <a:endParaRPr lang="en-US" dirty="0"/>
          </a:p>
          <a:p>
            <a:r>
              <a:rPr lang="en-US" dirty="0" smtClean="0"/>
              <a:t>Long </a:t>
            </a:r>
            <a:r>
              <a:rPr lang="en-US" dirty="0"/>
              <a:t>distance communication requires repeaters, which amplify </a:t>
            </a:r>
            <a:r>
              <a:rPr lang="en-US" dirty="0" smtClean="0"/>
              <a:t>signal and </a:t>
            </a:r>
            <a:r>
              <a:rPr lang="en-US" dirty="0"/>
              <a:t>noise. Each link adds </a:t>
            </a:r>
            <a:r>
              <a:rPr lang="en-US" dirty="0" smtClean="0"/>
              <a:t>noise.</a:t>
            </a:r>
            <a:endParaRPr lang="en-US" dirty="0"/>
          </a:p>
          <a:p>
            <a:r>
              <a:rPr lang="en-US" dirty="0" smtClean="0"/>
              <a:t>Digital </a:t>
            </a:r>
            <a:r>
              <a:rPr lang="en-US" dirty="0"/>
              <a:t>communication suppresses noise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regenerating </a:t>
            </a:r>
            <a:r>
              <a:rPr lang="en-US" dirty="0"/>
              <a:t>signal.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3CF-E6D0-40AC-844F-B85BB57C1EC4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43" y="2721429"/>
            <a:ext cx="4354286" cy="34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8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Pulse Code Modulation (</a:t>
            </a:r>
            <a:r>
              <a:rPr lang="en-US" dirty="0" smtClean="0"/>
              <a:t>PCM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830"/>
            <a:ext cx="10515600" cy="520813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PCM, a signal value is represented by a sequence of pulses (digits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Width </a:t>
            </a:r>
            <a:r>
              <a:rPr lang="en-US" dirty="0"/>
              <a:t>and spacing of pulses is </a:t>
            </a:r>
            <a:r>
              <a:rPr lang="en-US" dirty="0" smtClean="0"/>
              <a:t>constant.</a:t>
            </a:r>
          </a:p>
          <a:p>
            <a:r>
              <a:rPr lang="en-US" dirty="0" smtClean="0"/>
              <a:t>Value </a:t>
            </a:r>
            <a:r>
              <a:rPr lang="en-US" dirty="0"/>
              <a:t>of pulse is chosen from </a:t>
            </a:r>
            <a:r>
              <a:rPr lang="en-US" dirty="0" smtClean="0"/>
              <a:t>a small </a:t>
            </a:r>
            <a:r>
              <a:rPr lang="en-US" dirty="0"/>
              <a:t>number of </a:t>
            </a:r>
            <a:r>
              <a:rPr lang="en-US" dirty="0" smtClean="0"/>
              <a:t>values.</a:t>
            </a:r>
          </a:p>
          <a:p>
            <a:r>
              <a:rPr lang="en-US" dirty="0" smtClean="0"/>
              <a:t>Usually </a:t>
            </a:r>
            <a:r>
              <a:rPr lang="en-US" dirty="0"/>
              <a:t>PCM uses only two pulse values, which represent 0 and 1.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2915364"/>
            <a:ext cx="9111343" cy="34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PCM and </a:t>
            </a:r>
            <a:r>
              <a:rPr lang="en-US" dirty="0" smtClean="0"/>
              <a:t>Quantization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704" y="1033463"/>
            <a:ext cx="8182592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PCM </a:t>
            </a:r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r>
              <a:rPr lang="en-US" sz="2400" dirty="0"/>
              <a:t>Signal bandwidth determines minimum sample </a:t>
            </a:r>
            <a:r>
              <a:rPr lang="en-US" sz="2400" dirty="0" smtClean="0"/>
              <a:t>rate</a:t>
            </a:r>
            <a:endParaRPr lang="en-US" sz="2400" dirty="0"/>
          </a:p>
          <a:p>
            <a:r>
              <a:rPr lang="en-US" sz="2400" dirty="0" smtClean="0"/>
              <a:t>Desired </a:t>
            </a:r>
            <a:r>
              <a:rPr lang="en-US" sz="2400" dirty="0"/>
              <a:t>signal fidelity determines precision of reproduced </a:t>
            </a:r>
            <a:r>
              <a:rPr lang="en-US" sz="2400" dirty="0" smtClean="0"/>
              <a:t>signal</a:t>
            </a:r>
            <a:endParaRPr lang="en-US" sz="2400" dirty="0"/>
          </a:p>
          <a:p>
            <a:r>
              <a:rPr lang="en-US" sz="2400" dirty="0" smtClean="0"/>
              <a:t>Signals are quantized </a:t>
            </a:r>
            <a:r>
              <a:rPr lang="en-US" sz="2400" dirty="0"/>
              <a:t>using digital-to-analog converter (DAC)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2292932"/>
            <a:ext cx="6542314" cy="40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Uniform </a:t>
            </a:r>
            <a:r>
              <a:rPr lang="en-US" dirty="0" smtClean="0"/>
              <a:t>Quantization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28" y="947059"/>
            <a:ext cx="8752115" cy="24056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768" y="2590801"/>
            <a:ext cx="3619734" cy="34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Quantization </a:t>
            </a:r>
            <a:r>
              <a:rPr lang="en-US" dirty="0" smtClean="0"/>
              <a:t>Error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038" y="1001713"/>
            <a:ext cx="7961923" cy="5175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Quantization </a:t>
            </a:r>
            <a:r>
              <a:rPr lang="en-US" dirty="0" smtClean="0"/>
              <a:t>Error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961" y="871538"/>
            <a:ext cx="8816077" cy="53054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1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Bandwidth vs. Quantization </a:t>
            </a:r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r>
              <a:rPr lang="en-US" sz="3600" dirty="0"/>
              <a:t>What bandwidth is needed to transmit a PCM encoded </a:t>
            </a:r>
            <a:r>
              <a:rPr lang="en-US" sz="3600" dirty="0" smtClean="0"/>
              <a:t>signal?</a:t>
            </a:r>
          </a:p>
          <a:p>
            <a:r>
              <a:rPr lang="en-US" sz="3600" dirty="0" smtClean="0"/>
              <a:t>Example</a:t>
            </a:r>
            <a:r>
              <a:rPr lang="en-US" sz="3600" dirty="0"/>
              <a:t>: suppose that we want maximum error 0.5%mp for a 3 kHz </a:t>
            </a:r>
            <a:r>
              <a:rPr lang="en-US" sz="3600" dirty="0" smtClean="0"/>
              <a:t>signal</a:t>
            </a:r>
            <a:r>
              <a:rPr lang="en-US" sz="3600" dirty="0"/>
              <a:t> </a:t>
            </a:r>
            <a:r>
              <a:rPr lang="en-US" sz="3600" dirty="0" smtClean="0"/>
              <a:t>(analog telephone BW)</a:t>
            </a:r>
          </a:p>
          <a:p>
            <a:r>
              <a:rPr lang="en-US" sz="3600" dirty="0"/>
              <a:t>At Nyquist sample </a:t>
            </a:r>
            <a:r>
              <a:rPr lang="en-US" sz="3600" dirty="0" smtClean="0"/>
              <a:t>rate                                               </a:t>
            </a:r>
            <a:br>
              <a:rPr lang="en-US" sz="3600" dirty="0" smtClean="0"/>
            </a:br>
            <a:r>
              <a:rPr lang="en-US" sz="3600" dirty="0" smtClean="0"/>
              <a:t>use 8 kHz for margin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e </a:t>
            </a:r>
            <a:r>
              <a:rPr lang="en-US" sz="3600" dirty="0"/>
              <a:t>need </a:t>
            </a:r>
            <a:r>
              <a:rPr lang="en-US" sz="3600" dirty="0" smtClean="0"/>
              <a:t>8000 </a:t>
            </a:r>
            <a:r>
              <a:rPr lang="en-US" sz="3600" dirty="0"/>
              <a:t>· 8 = </a:t>
            </a:r>
            <a:r>
              <a:rPr lang="en-US" sz="3600" dirty="0" smtClean="0"/>
              <a:t>64,000 bits/sec which is the digital telephony rate.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9F42-BCB8-4CD0-829A-6BD31CE704F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6 part 2: Digital Baseband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01" y="1435715"/>
            <a:ext cx="5711442" cy="806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42" y="3296392"/>
            <a:ext cx="4552822" cy="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398</Words>
  <Application>Microsoft Office PowerPoint</Application>
  <PresentationFormat>Widescreen</PresentationFormat>
  <Paragraphs>76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Chapter 6 </vt:lpstr>
      <vt:lpstr>Analog vs. Digital Communication</vt:lpstr>
      <vt:lpstr>Pulse Code Modulation (PCM)</vt:lpstr>
      <vt:lpstr>PCM and Quantization</vt:lpstr>
      <vt:lpstr>PCM Tradeoffs</vt:lpstr>
      <vt:lpstr>Uniform Quantization</vt:lpstr>
      <vt:lpstr>Quantization Error</vt:lpstr>
      <vt:lpstr>Quantization Error 2</vt:lpstr>
      <vt:lpstr>Bandwidth vs. Quantization Error</vt:lpstr>
      <vt:lpstr>Logarithmic Units</vt:lpstr>
      <vt:lpstr>Logarithmic Units 2</vt:lpstr>
      <vt:lpstr>Audio Volume (Sound Pressure)</vt:lpstr>
      <vt:lpstr>PCM in the Bell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236</cp:revision>
  <dcterms:created xsi:type="dcterms:W3CDTF">2016-12-19T00:00:23Z</dcterms:created>
  <dcterms:modified xsi:type="dcterms:W3CDTF">2016-12-23T20:38:49Z</dcterms:modified>
</cp:coreProperties>
</file>